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1 novembre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82548" y="2836864"/>
            <a:ext cx="7714827" cy="138499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Use the </a:t>
            </a:r>
            <a:r>
              <a:rPr lang="fr-FR" sz="2800" dirty="0" err="1" smtClean="0">
                <a:latin typeface="Kristen ITC" pitchFamily="66" charset="0"/>
              </a:rPr>
              <a:t>error</a:t>
            </a:r>
            <a:r>
              <a:rPr lang="fr-FR" sz="2800" dirty="0" smtClean="0">
                <a:latin typeface="Kristen ITC" pitchFamily="66" charset="0"/>
              </a:rPr>
              <a:t> correction codes and </a:t>
            </a:r>
            <a:r>
              <a:rPr lang="fr-FR" sz="2800" dirty="0" err="1" smtClean="0">
                <a:latin typeface="Kristen ITC" pitchFamily="66" charset="0"/>
              </a:rPr>
              <a:t>rubric</a:t>
            </a:r>
            <a:r>
              <a:rPr lang="fr-FR" sz="2800" dirty="0" smtClean="0">
                <a:latin typeface="Kristen ITC" pitchFamily="66" charset="0"/>
              </a:rPr>
              <a:t> to correct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daily</a:t>
            </a:r>
            <a:r>
              <a:rPr lang="fr-FR" sz="2800" dirty="0" smtClean="0">
                <a:latin typeface="Kristen ITC" pitchFamily="66" charset="0"/>
              </a:rPr>
              <a:t> routine </a:t>
            </a:r>
            <a:r>
              <a:rPr lang="fr-FR" sz="2800" dirty="0" err="1" smtClean="0">
                <a:latin typeface="Kristen ITC" pitchFamily="66" charset="0"/>
              </a:rPr>
              <a:t>essay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bring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it</a:t>
            </a:r>
            <a:r>
              <a:rPr lang="fr-FR" sz="2800" dirty="0" smtClean="0">
                <a:latin typeface="Kristen ITC" pitchFamily="66" charset="0"/>
              </a:rPr>
              <a:t> up to </a:t>
            </a:r>
            <a:r>
              <a:rPr lang="fr-FR" sz="2800" dirty="0" err="1" smtClean="0">
                <a:latin typeface="Kristen ITC" pitchFamily="66" charset="0"/>
              </a:rPr>
              <a:t>intermediate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low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level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writing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35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27</cp:revision>
  <dcterms:created xsi:type="dcterms:W3CDTF">2011-09-14T23:22:57Z</dcterms:created>
  <dcterms:modified xsi:type="dcterms:W3CDTF">2011-11-01T11:38:53Z</dcterms:modified>
</cp:coreProperties>
</file>